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3F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520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18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75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50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76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10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48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4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580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9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83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3E5B6-1010-4C1D-81D8-045CFB11663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978B6-58D0-4B1C-AF73-2481260F0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077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3" t="23148" r="2917" b="13704"/>
          <a:stretch/>
        </p:blipFill>
        <p:spPr>
          <a:xfrm>
            <a:off x="1080124" y="715169"/>
            <a:ext cx="10031752" cy="5589588"/>
          </a:xfrm>
          <a:prstGeom prst="rect">
            <a:avLst/>
          </a:prstGeom>
        </p:spPr>
      </p:pic>
      <p:sp>
        <p:nvSpPr>
          <p:cNvPr id="5" name="5-Point Star 4"/>
          <p:cNvSpPr/>
          <p:nvPr/>
        </p:nvSpPr>
        <p:spPr>
          <a:xfrm>
            <a:off x="6181725" y="2847975"/>
            <a:ext cx="352425" cy="314325"/>
          </a:xfrm>
          <a:prstGeom prst="star5">
            <a:avLst/>
          </a:prstGeom>
          <a:solidFill>
            <a:srgbClr val="F13FCB"/>
          </a:solidFill>
          <a:ln>
            <a:solidFill>
              <a:srgbClr val="F13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7581900" y="5192712"/>
            <a:ext cx="352425" cy="314325"/>
          </a:xfrm>
          <a:prstGeom prst="star5">
            <a:avLst/>
          </a:prstGeom>
          <a:solidFill>
            <a:srgbClr val="F13FCB"/>
          </a:solidFill>
          <a:ln>
            <a:solidFill>
              <a:srgbClr val="F13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5743575" y="5225256"/>
            <a:ext cx="352425" cy="314325"/>
          </a:xfrm>
          <a:prstGeom prst="star5">
            <a:avLst/>
          </a:prstGeom>
          <a:solidFill>
            <a:srgbClr val="F13FCB"/>
          </a:solidFill>
          <a:ln>
            <a:solidFill>
              <a:srgbClr val="F13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/>
          <p:cNvSpPr/>
          <p:nvPr/>
        </p:nvSpPr>
        <p:spPr>
          <a:xfrm>
            <a:off x="3790950" y="2847975"/>
            <a:ext cx="352425" cy="314325"/>
          </a:xfrm>
          <a:prstGeom prst="star5">
            <a:avLst/>
          </a:prstGeom>
          <a:solidFill>
            <a:srgbClr val="F13FCB"/>
          </a:solidFill>
          <a:ln>
            <a:solidFill>
              <a:srgbClr val="F13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/>
          <p:cNvSpPr/>
          <p:nvPr/>
        </p:nvSpPr>
        <p:spPr>
          <a:xfrm>
            <a:off x="6181725" y="808038"/>
            <a:ext cx="352425" cy="314325"/>
          </a:xfrm>
          <a:prstGeom prst="star5">
            <a:avLst/>
          </a:prstGeom>
          <a:solidFill>
            <a:srgbClr val="F13FCB"/>
          </a:solidFill>
          <a:ln>
            <a:solidFill>
              <a:srgbClr val="F13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/>
          <p:cNvSpPr/>
          <p:nvPr/>
        </p:nvSpPr>
        <p:spPr>
          <a:xfrm>
            <a:off x="3967162" y="873125"/>
            <a:ext cx="352425" cy="314325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/>
          <p:cNvSpPr/>
          <p:nvPr/>
        </p:nvSpPr>
        <p:spPr>
          <a:xfrm>
            <a:off x="1871662" y="2867025"/>
            <a:ext cx="352425" cy="314325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/>
          <p:cNvSpPr/>
          <p:nvPr/>
        </p:nvSpPr>
        <p:spPr>
          <a:xfrm>
            <a:off x="1171575" y="5349874"/>
            <a:ext cx="352425" cy="314325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5-Point Star 12"/>
          <p:cNvSpPr/>
          <p:nvPr/>
        </p:nvSpPr>
        <p:spPr>
          <a:xfrm>
            <a:off x="3614737" y="5309791"/>
            <a:ext cx="352425" cy="314325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5-Point Star 13"/>
          <p:cNvSpPr/>
          <p:nvPr/>
        </p:nvSpPr>
        <p:spPr>
          <a:xfrm>
            <a:off x="8662987" y="2762249"/>
            <a:ext cx="352425" cy="314325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/>
          <p:cNvSpPr/>
          <p:nvPr/>
        </p:nvSpPr>
        <p:spPr>
          <a:xfrm>
            <a:off x="9346888" y="5225256"/>
            <a:ext cx="352425" cy="314325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71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6750" y="819150"/>
            <a:ext cx="108394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/>
              <a:t>Ouvrez</a:t>
            </a:r>
            <a:r>
              <a:rPr lang="en-US" sz="4800" b="1" dirty="0" smtClean="0"/>
              <a:t> le livre rouge….</a:t>
            </a:r>
          </a:p>
          <a:p>
            <a:endParaRPr lang="en-US" sz="4800" b="1" dirty="0"/>
          </a:p>
          <a:p>
            <a:r>
              <a:rPr lang="en-US" sz="4800" b="1" dirty="0" err="1" smtClean="0"/>
              <a:t>Activité</a:t>
            </a:r>
            <a:r>
              <a:rPr lang="en-US" sz="4800" b="1" dirty="0" smtClean="0"/>
              <a:t> 22:  at least half of your answers must be in complete sentences</a:t>
            </a:r>
          </a:p>
          <a:p>
            <a:endParaRPr lang="en-US" sz="4800" b="1" dirty="0"/>
          </a:p>
          <a:p>
            <a:r>
              <a:rPr lang="en-US" sz="4800" b="1" dirty="0" smtClean="0"/>
              <a:t>Extra credit: act 23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22274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974" y="66675"/>
            <a:ext cx="12011025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Unit objectives:</a:t>
            </a:r>
            <a:endParaRPr lang="en-US" b="1" dirty="0" smtClean="0"/>
          </a:p>
          <a:p>
            <a:endParaRPr lang="en-US" b="1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 smtClean="0"/>
              <a:t>I can say what someone wants and doesn’t want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 smtClean="0"/>
              <a:t>I can say what someone has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 smtClean="0"/>
              <a:t>I can say what someone is like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 smtClean="0"/>
              <a:t>I can say what I have and what I am like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 smtClean="0"/>
              <a:t>Given a list, I can choose the correct form of an adjective (masculine, feminine, plural)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 smtClean="0"/>
              <a:t>Given a list, I can choose the correct form of his/her or my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b="1" dirty="0" smtClean="0"/>
              <a:t>I can answer questions about someone’s family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92856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101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2016-03-22T13:30:49Z</dcterms:created>
  <dcterms:modified xsi:type="dcterms:W3CDTF">2016-03-22T13:44:32Z</dcterms:modified>
</cp:coreProperties>
</file>